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551" r:id="rId3"/>
    <p:sldId id="552" r:id="rId4"/>
    <p:sldId id="562" r:id="rId5"/>
    <p:sldId id="261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9B33-65C9-41D5-8E54-6120A98908F7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20ACF-90F3-4A5B-80D9-86645E31D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95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C4385-4F82-4BE8-85F2-9DC3806335E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57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C4385-4F82-4BE8-85F2-9DC3806335E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68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5A08A4-8023-4816-BCCE-AAC47991AB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32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65DB-86EC-4C5F-9BE9-65E3B068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5EF60-3082-4650-A8FB-9DFF9D2C1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2DC8E-9880-4831-AE0A-FC00AAA1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1D4B7-2C4E-4114-AB6D-A00B8600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DBF3E-0ADE-4BD0-85CB-4077D9D2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0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8D8A0-B15E-4258-AFFE-936C31F05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806F7-315D-48D9-BD2A-7B97FF1C8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140C3-26E5-47D9-A1DF-A8BC252C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39E1-28FB-49C1-882A-25A48C46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72A26-A9E4-413D-BD04-3CA3BFE4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16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107A-5CBB-47AB-A4D2-2BA93D14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29BB-BE88-4C2D-8579-C14326CC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9F27F-1FDD-40B0-A54F-D078800B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0658-1680-4045-A7DF-43572329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2DEF8-EC46-4FFF-8973-E9D59D79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19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9BEE-27AE-4192-9460-2EFD4876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0798F-C54C-4A0D-A150-505B851C3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A956B-2451-480E-B1CC-A252F668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1CD2-5F57-4937-8174-0CED4FAB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1125B-9F1F-4393-85E4-8E614CD9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72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4F15-D3F6-4787-AD1A-CD589594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3AD3-C27E-4F7F-8025-C73D19FB1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87A99-2447-45F2-906B-FB8D83839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9D964-0056-4D42-A9E4-9CB2FC5A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9E749-0951-483D-A6D6-18AD751C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BFE12-0D4B-4906-9DAB-B4C6D457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BBE7-0469-4DA0-9CCF-1EE2C5EF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977E-A222-40AE-9ADA-3EDAB83DB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40310-C0C1-4BAF-99F0-02C22D085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3BE92-17CD-409D-8804-319FB084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9C326-0427-4BA6-8497-7314B8493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E1B68-977C-46EF-BF7D-875FD5CE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5C589-C2B0-42D0-A6DB-9D510648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1BFAD-F51C-4286-BA7F-CBBE6512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28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0209-CED2-424D-AF71-A530AEDB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5D99E-0896-41F7-8CB1-5876FD8D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21AE0-5D18-401F-9ABB-7DEE83F1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5A7F5-4585-4780-9B66-B92194F1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52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9A3C216-9A58-288B-4376-111DDE266D01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42000">
                <a:srgbClr val="1D4D75"/>
              </a:gs>
              <a:gs pos="0">
                <a:srgbClr val="1D4D75">
                  <a:alpha val="36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1CCB86-5BDC-476C-8D8B-C58565D34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63" y="0"/>
            <a:ext cx="913848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3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CF9A-A51A-4774-A250-EEA10B92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91F37-FB4A-4EE5-B7D0-1A3AA634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9F6C-3785-4CAF-A56B-714E0084B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0666D-82E7-45B6-B9EB-D9C7B812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6AF40-8C72-46DC-B75D-A194B8B6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9DDDA-8806-4CA6-A78A-A231E864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397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DA17-B56F-4DBB-94B9-67C814C9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AE969-DF76-46B9-A973-72198D784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6E47F-35AD-45FC-8D6D-92CBFD3F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0780A-1951-4381-8DF7-3229EB60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95BAE-EBBC-4D8A-BD3C-38DC32C9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9AF8F-FE59-45C6-89C9-0580F408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9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69006-887A-4E53-B8D0-581C4247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9CD95-6B01-43AE-BD2E-7EF97BF88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8FDBA-9D99-493B-95F6-4957BDA6A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D5A2-E95B-41B1-B046-AF1FB0FB5660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10F81-5AAE-417B-AEB8-1ADDE2BA9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26653-FFE3-4D97-B559-94AA37BF2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011C4-9044-4199-B702-00A4FB19F1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2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 city street at night&#10;&#10;Description automatically generated with low confidence">
            <a:extLst>
              <a:ext uri="{FF2B5EF4-FFF2-40B4-BE49-F238E27FC236}">
                <a16:creationId xmlns:a16="http://schemas.microsoft.com/office/drawing/2014/main" id="{1A9B3319-CE6A-4B24-83F6-FA3458159C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A8501C6-CB79-4937-9FFB-8D66F80F58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9000">
                <a:srgbClr val="1D4D75"/>
              </a:gs>
              <a:gs pos="51000">
                <a:srgbClr val="FF7C80">
                  <a:alpha val="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FAF595F-D277-47E5-A679-3F13B061809E}"/>
              </a:ext>
            </a:extLst>
          </p:cNvPr>
          <p:cNvSpPr/>
          <p:nvPr/>
        </p:nvSpPr>
        <p:spPr>
          <a:xfrm>
            <a:off x="4124076" y="4707167"/>
            <a:ext cx="3943847" cy="4532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Metro Cities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D27F62-40EA-457F-83E2-1AFFEC766074}"/>
              </a:ext>
            </a:extLst>
          </p:cNvPr>
          <p:cNvSpPr txBox="1"/>
          <p:nvPr/>
        </p:nvSpPr>
        <p:spPr>
          <a:xfrm>
            <a:off x="1321294" y="5178198"/>
            <a:ext cx="954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IN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Aparajita" panose="02020603050405020304" pitchFamily="18" charset="0"/>
              </a:rPr>
              <a:t>Billboard @ </a:t>
            </a:r>
            <a:r>
              <a:rPr kumimoji="0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rPr>
              <a:t>Nelson Mandela Marg</a:t>
            </a:r>
            <a:endParaRPr kumimoji="0" lang="en-IN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70383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6255F0E-CCA0-4823-94AF-56464EDEFD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4000">
                <a:srgbClr val="1D4D75"/>
              </a:gs>
              <a:gs pos="34000">
                <a:srgbClr val="FF7C8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5CA1E87E-CA03-4516-BF97-139C92A88E83}"/>
              </a:ext>
            </a:extLst>
          </p:cNvPr>
          <p:cNvSpPr/>
          <p:nvPr/>
        </p:nvSpPr>
        <p:spPr>
          <a:xfrm rot="5400000">
            <a:off x="5004652" y="-439076"/>
            <a:ext cx="6556248" cy="7653856"/>
          </a:xfrm>
          <a:custGeom>
            <a:avLst/>
            <a:gdLst>
              <a:gd name="connsiteX0" fmla="*/ 1468345 w 6858000"/>
              <a:gd name="connsiteY0" fmla="*/ 5923284 h 7653856"/>
              <a:gd name="connsiteX1" fmla="*/ 1801345 w 6858000"/>
              <a:gd name="connsiteY1" fmla="*/ 5590284 h 7653856"/>
              <a:gd name="connsiteX2" fmla="*/ 5853117 w 6858000"/>
              <a:gd name="connsiteY2" fmla="*/ 5590284 h 7653856"/>
              <a:gd name="connsiteX3" fmla="*/ 6186117 w 6858000"/>
              <a:gd name="connsiteY3" fmla="*/ 5923284 h 7653856"/>
              <a:gd name="connsiteX4" fmla="*/ 5853117 w 6858000"/>
              <a:gd name="connsiteY4" fmla="*/ 6256284 h 7653856"/>
              <a:gd name="connsiteX5" fmla="*/ 1801345 w 6858000"/>
              <a:gd name="connsiteY5" fmla="*/ 6256284 h 7653856"/>
              <a:gd name="connsiteX6" fmla="*/ 1468345 w 6858000"/>
              <a:gd name="connsiteY6" fmla="*/ 5923284 h 7653856"/>
              <a:gd name="connsiteX7" fmla="*/ 1468344 w 6858000"/>
              <a:gd name="connsiteY7" fmla="*/ 7320856 h 7653856"/>
              <a:gd name="connsiteX8" fmla="*/ 1801344 w 6858000"/>
              <a:gd name="connsiteY8" fmla="*/ 6987856 h 7653856"/>
              <a:gd name="connsiteX9" fmla="*/ 5309831 w 6858000"/>
              <a:gd name="connsiteY9" fmla="*/ 6987856 h 7653856"/>
              <a:gd name="connsiteX10" fmla="*/ 5642831 w 6858000"/>
              <a:gd name="connsiteY10" fmla="*/ 7320856 h 7653856"/>
              <a:gd name="connsiteX11" fmla="*/ 5309831 w 6858000"/>
              <a:gd name="connsiteY11" fmla="*/ 7653856 h 7653856"/>
              <a:gd name="connsiteX12" fmla="*/ 1801344 w 6858000"/>
              <a:gd name="connsiteY12" fmla="*/ 7653856 h 7653856"/>
              <a:gd name="connsiteX13" fmla="*/ 1468344 w 6858000"/>
              <a:gd name="connsiteY13" fmla="*/ 7320856 h 7653856"/>
              <a:gd name="connsiteX14" fmla="*/ 1411361 w 6858000"/>
              <a:gd name="connsiteY14" fmla="*/ 3128142 h 7653856"/>
              <a:gd name="connsiteX15" fmla="*/ 1744361 w 6858000"/>
              <a:gd name="connsiteY15" fmla="*/ 2795142 h 7653856"/>
              <a:gd name="connsiteX16" fmla="*/ 6858000 w 6858000"/>
              <a:gd name="connsiteY16" fmla="*/ 2795142 h 7653856"/>
              <a:gd name="connsiteX17" fmla="*/ 6858000 w 6858000"/>
              <a:gd name="connsiteY17" fmla="*/ 3461142 h 7653856"/>
              <a:gd name="connsiteX18" fmla="*/ 1744361 w 6858000"/>
              <a:gd name="connsiteY18" fmla="*/ 3461142 h 7653856"/>
              <a:gd name="connsiteX19" fmla="*/ 1411361 w 6858000"/>
              <a:gd name="connsiteY19" fmla="*/ 3128142 h 7653856"/>
              <a:gd name="connsiteX20" fmla="*/ 1411360 w 6858000"/>
              <a:gd name="connsiteY20" fmla="*/ 4525714 h 7653856"/>
              <a:gd name="connsiteX21" fmla="*/ 1744360 w 6858000"/>
              <a:gd name="connsiteY21" fmla="*/ 4192714 h 7653856"/>
              <a:gd name="connsiteX22" fmla="*/ 5796132 w 6858000"/>
              <a:gd name="connsiteY22" fmla="*/ 4192714 h 7653856"/>
              <a:gd name="connsiteX23" fmla="*/ 6129132 w 6858000"/>
              <a:gd name="connsiteY23" fmla="*/ 4525714 h 7653856"/>
              <a:gd name="connsiteX24" fmla="*/ 5796132 w 6858000"/>
              <a:gd name="connsiteY24" fmla="*/ 4858714 h 7653856"/>
              <a:gd name="connsiteX25" fmla="*/ 1744360 w 6858000"/>
              <a:gd name="connsiteY25" fmla="*/ 4858714 h 7653856"/>
              <a:gd name="connsiteX26" fmla="*/ 1411360 w 6858000"/>
              <a:gd name="connsiteY26" fmla="*/ 4525714 h 7653856"/>
              <a:gd name="connsiteX27" fmla="*/ 1411359 w 6858000"/>
              <a:gd name="connsiteY27" fmla="*/ 333000 h 7653856"/>
              <a:gd name="connsiteX28" fmla="*/ 1744359 w 6858000"/>
              <a:gd name="connsiteY28" fmla="*/ 0 h 7653856"/>
              <a:gd name="connsiteX29" fmla="*/ 5853120 w 6858000"/>
              <a:gd name="connsiteY29" fmla="*/ 0 h 7653856"/>
              <a:gd name="connsiteX30" fmla="*/ 6186120 w 6858000"/>
              <a:gd name="connsiteY30" fmla="*/ 333000 h 7653856"/>
              <a:gd name="connsiteX31" fmla="*/ 5853120 w 6858000"/>
              <a:gd name="connsiteY31" fmla="*/ 666000 h 7653856"/>
              <a:gd name="connsiteX32" fmla="*/ 1744359 w 6858000"/>
              <a:gd name="connsiteY32" fmla="*/ 666000 h 7653856"/>
              <a:gd name="connsiteX33" fmla="*/ 1411359 w 6858000"/>
              <a:gd name="connsiteY33" fmla="*/ 333000 h 7653856"/>
              <a:gd name="connsiteX34" fmla="*/ 1411359 w 6858000"/>
              <a:gd name="connsiteY34" fmla="*/ 1730570 h 7653856"/>
              <a:gd name="connsiteX35" fmla="*/ 1744359 w 6858000"/>
              <a:gd name="connsiteY35" fmla="*/ 1397570 h 7653856"/>
              <a:gd name="connsiteX36" fmla="*/ 4557055 w 6858000"/>
              <a:gd name="connsiteY36" fmla="*/ 1397570 h 7653856"/>
              <a:gd name="connsiteX37" fmla="*/ 4890055 w 6858000"/>
              <a:gd name="connsiteY37" fmla="*/ 1730570 h 7653856"/>
              <a:gd name="connsiteX38" fmla="*/ 4557055 w 6858000"/>
              <a:gd name="connsiteY38" fmla="*/ 2063570 h 7653856"/>
              <a:gd name="connsiteX39" fmla="*/ 1744359 w 6858000"/>
              <a:gd name="connsiteY39" fmla="*/ 2063570 h 7653856"/>
              <a:gd name="connsiteX40" fmla="*/ 1411359 w 6858000"/>
              <a:gd name="connsiteY40" fmla="*/ 1730570 h 7653856"/>
              <a:gd name="connsiteX41" fmla="*/ 1411358 w 6858000"/>
              <a:gd name="connsiteY41" fmla="*/ 2429355 h 7653856"/>
              <a:gd name="connsiteX42" fmla="*/ 1744358 w 6858000"/>
              <a:gd name="connsiteY42" fmla="*/ 2096355 h 7653856"/>
              <a:gd name="connsiteX43" fmla="*/ 6858000 w 6858000"/>
              <a:gd name="connsiteY43" fmla="*/ 2096355 h 7653856"/>
              <a:gd name="connsiteX44" fmla="*/ 6858000 w 6858000"/>
              <a:gd name="connsiteY44" fmla="*/ 2762355 h 7653856"/>
              <a:gd name="connsiteX45" fmla="*/ 1744358 w 6858000"/>
              <a:gd name="connsiteY45" fmla="*/ 2762355 h 7653856"/>
              <a:gd name="connsiteX46" fmla="*/ 1411358 w 6858000"/>
              <a:gd name="connsiteY46" fmla="*/ 2429355 h 7653856"/>
              <a:gd name="connsiteX47" fmla="*/ 1129089 w 6858000"/>
              <a:gd name="connsiteY47" fmla="*/ 3826928 h 7653856"/>
              <a:gd name="connsiteX48" fmla="*/ 1462089 w 6858000"/>
              <a:gd name="connsiteY48" fmla="*/ 3493928 h 7653856"/>
              <a:gd name="connsiteX49" fmla="*/ 5252847 w 6858000"/>
              <a:gd name="connsiteY49" fmla="*/ 3493928 h 7653856"/>
              <a:gd name="connsiteX50" fmla="*/ 5585847 w 6858000"/>
              <a:gd name="connsiteY50" fmla="*/ 3826928 h 7653856"/>
              <a:gd name="connsiteX51" fmla="*/ 5252847 w 6858000"/>
              <a:gd name="connsiteY51" fmla="*/ 4159928 h 7653856"/>
              <a:gd name="connsiteX52" fmla="*/ 1462089 w 6858000"/>
              <a:gd name="connsiteY52" fmla="*/ 4159928 h 7653856"/>
              <a:gd name="connsiteX53" fmla="*/ 1129089 w 6858000"/>
              <a:gd name="connsiteY53" fmla="*/ 3826928 h 7653856"/>
              <a:gd name="connsiteX54" fmla="*/ 868076 w 6858000"/>
              <a:gd name="connsiteY54" fmla="*/ 5224499 h 7653856"/>
              <a:gd name="connsiteX55" fmla="*/ 1201076 w 6858000"/>
              <a:gd name="connsiteY55" fmla="*/ 4891499 h 7653856"/>
              <a:gd name="connsiteX56" fmla="*/ 5252846 w 6858000"/>
              <a:gd name="connsiteY56" fmla="*/ 4891499 h 7653856"/>
              <a:gd name="connsiteX57" fmla="*/ 5585846 w 6858000"/>
              <a:gd name="connsiteY57" fmla="*/ 5224499 h 7653856"/>
              <a:gd name="connsiteX58" fmla="*/ 5252846 w 6858000"/>
              <a:gd name="connsiteY58" fmla="*/ 5557499 h 7653856"/>
              <a:gd name="connsiteX59" fmla="*/ 1201076 w 6858000"/>
              <a:gd name="connsiteY59" fmla="*/ 5557499 h 7653856"/>
              <a:gd name="connsiteX60" fmla="*/ 868076 w 6858000"/>
              <a:gd name="connsiteY60" fmla="*/ 5224499 h 7653856"/>
              <a:gd name="connsiteX61" fmla="*/ 763329 w 6858000"/>
              <a:gd name="connsiteY61" fmla="*/ 1031783 h 7653856"/>
              <a:gd name="connsiteX62" fmla="*/ 1096329 w 6858000"/>
              <a:gd name="connsiteY62" fmla="*/ 698783 h 7653856"/>
              <a:gd name="connsiteX63" fmla="*/ 5252847 w 6858000"/>
              <a:gd name="connsiteY63" fmla="*/ 698783 h 7653856"/>
              <a:gd name="connsiteX64" fmla="*/ 5585847 w 6858000"/>
              <a:gd name="connsiteY64" fmla="*/ 1031783 h 7653856"/>
              <a:gd name="connsiteX65" fmla="*/ 5252847 w 6858000"/>
              <a:gd name="connsiteY65" fmla="*/ 1364783 h 7653856"/>
              <a:gd name="connsiteX66" fmla="*/ 1096329 w 6858000"/>
              <a:gd name="connsiteY66" fmla="*/ 1364783 h 7653856"/>
              <a:gd name="connsiteX67" fmla="*/ 763329 w 6858000"/>
              <a:gd name="connsiteY67" fmla="*/ 1031783 h 7653856"/>
              <a:gd name="connsiteX68" fmla="*/ 0 w 6858000"/>
              <a:gd name="connsiteY68" fmla="*/ 6955070 h 7653856"/>
              <a:gd name="connsiteX69" fmla="*/ 0 w 6858000"/>
              <a:gd name="connsiteY69" fmla="*/ 6289070 h 7653856"/>
              <a:gd name="connsiteX70" fmla="*/ 5309831 w 6858000"/>
              <a:gd name="connsiteY70" fmla="*/ 6289070 h 7653856"/>
              <a:gd name="connsiteX71" fmla="*/ 5642831 w 6858000"/>
              <a:gd name="connsiteY71" fmla="*/ 6622070 h 7653856"/>
              <a:gd name="connsiteX72" fmla="*/ 5309831 w 6858000"/>
              <a:gd name="connsiteY72" fmla="*/ 6955070 h 765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858000" h="7653856">
                <a:moveTo>
                  <a:pt x="1468345" y="5923284"/>
                </a:moveTo>
                <a:cubicBezTo>
                  <a:pt x="1468345" y="5739373"/>
                  <a:pt x="1617434" y="5590284"/>
                  <a:pt x="1801345" y="5590284"/>
                </a:cubicBezTo>
                <a:lnTo>
                  <a:pt x="5853117" y="5590284"/>
                </a:lnTo>
                <a:cubicBezTo>
                  <a:pt x="6037028" y="5590284"/>
                  <a:pt x="6186117" y="5739373"/>
                  <a:pt x="6186117" y="5923284"/>
                </a:cubicBezTo>
                <a:cubicBezTo>
                  <a:pt x="6186117" y="6107195"/>
                  <a:pt x="6037028" y="6256284"/>
                  <a:pt x="5853117" y="6256284"/>
                </a:cubicBezTo>
                <a:lnTo>
                  <a:pt x="1801345" y="6256284"/>
                </a:lnTo>
                <a:cubicBezTo>
                  <a:pt x="1617434" y="6256284"/>
                  <a:pt x="1468345" y="6107195"/>
                  <a:pt x="1468345" y="5923284"/>
                </a:cubicBezTo>
                <a:close/>
                <a:moveTo>
                  <a:pt x="1468344" y="7320856"/>
                </a:moveTo>
                <a:cubicBezTo>
                  <a:pt x="1468344" y="7136945"/>
                  <a:pt x="1617433" y="6987856"/>
                  <a:pt x="1801344" y="6987856"/>
                </a:cubicBezTo>
                <a:lnTo>
                  <a:pt x="5309831" y="6987856"/>
                </a:lnTo>
                <a:cubicBezTo>
                  <a:pt x="5493742" y="6987856"/>
                  <a:pt x="5642831" y="7136945"/>
                  <a:pt x="5642831" y="7320856"/>
                </a:cubicBezTo>
                <a:cubicBezTo>
                  <a:pt x="5642831" y="7504767"/>
                  <a:pt x="5493742" y="7653856"/>
                  <a:pt x="5309831" y="7653856"/>
                </a:cubicBezTo>
                <a:lnTo>
                  <a:pt x="1801344" y="7653856"/>
                </a:lnTo>
                <a:cubicBezTo>
                  <a:pt x="1617433" y="7653856"/>
                  <a:pt x="1468344" y="7504767"/>
                  <a:pt x="1468344" y="7320856"/>
                </a:cubicBezTo>
                <a:close/>
                <a:moveTo>
                  <a:pt x="1411361" y="3128142"/>
                </a:moveTo>
                <a:cubicBezTo>
                  <a:pt x="1411361" y="2944230"/>
                  <a:pt x="1560450" y="2795142"/>
                  <a:pt x="1744361" y="2795142"/>
                </a:cubicBezTo>
                <a:lnTo>
                  <a:pt x="6858000" y="2795142"/>
                </a:lnTo>
                <a:lnTo>
                  <a:pt x="6858000" y="3461142"/>
                </a:lnTo>
                <a:lnTo>
                  <a:pt x="1744361" y="3461142"/>
                </a:lnTo>
                <a:cubicBezTo>
                  <a:pt x="1560450" y="3461142"/>
                  <a:pt x="1411361" y="3312052"/>
                  <a:pt x="1411361" y="3128142"/>
                </a:cubicBezTo>
                <a:close/>
                <a:moveTo>
                  <a:pt x="1411360" y="4525714"/>
                </a:moveTo>
                <a:cubicBezTo>
                  <a:pt x="1411360" y="4341803"/>
                  <a:pt x="1560449" y="4192714"/>
                  <a:pt x="1744360" y="4192714"/>
                </a:cubicBezTo>
                <a:lnTo>
                  <a:pt x="5796132" y="4192714"/>
                </a:lnTo>
                <a:cubicBezTo>
                  <a:pt x="5980043" y="4192714"/>
                  <a:pt x="6129132" y="4341803"/>
                  <a:pt x="6129132" y="4525714"/>
                </a:cubicBezTo>
                <a:cubicBezTo>
                  <a:pt x="6129132" y="4709625"/>
                  <a:pt x="5980043" y="4858714"/>
                  <a:pt x="5796132" y="4858714"/>
                </a:cubicBezTo>
                <a:lnTo>
                  <a:pt x="1744360" y="4858714"/>
                </a:lnTo>
                <a:cubicBezTo>
                  <a:pt x="1560449" y="4858714"/>
                  <a:pt x="1411360" y="4709625"/>
                  <a:pt x="1411360" y="4525714"/>
                </a:cubicBezTo>
                <a:close/>
                <a:moveTo>
                  <a:pt x="1411359" y="333000"/>
                </a:moveTo>
                <a:cubicBezTo>
                  <a:pt x="1411359" y="149090"/>
                  <a:pt x="1560448" y="0"/>
                  <a:pt x="1744359" y="0"/>
                </a:cubicBezTo>
                <a:lnTo>
                  <a:pt x="5853120" y="0"/>
                </a:lnTo>
                <a:cubicBezTo>
                  <a:pt x="6037031" y="0"/>
                  <a:pt x="6186120" y="149090"/>
                  <a:pt x="6186120" y="333000"/>
                </a:cubicBezTo>
                <a:cubicBezTo>
                  <a:pt x="6186120" y="516912"/>
                  <a:pt x="6037031" y="666000"/>
                  <a:pt x="5853120" y="666000"/>
                </a:cubicBezTo>
                <a:lnTo>
                  <a:pt x="1744359" y="666000"/>
                </a:lnTo>
                <a:cubicBezTo>
                  <a:pt x="1560448" y="666000"/>
                  <a:pt x="1411359" y="516912"/>
                  <a:pt x="1411359" y="333000"/>
                </a:cubicBezTo>
                <a:close/>
                <a:moveTo>
                  <a:pt x="1411359" y="1730570"/>
                </a:moveTo>
                <a:cubicBezTo>
                  <a:pt x="1411359" y="1546658"/>
                  <a:pt x="1560448" y="1397570"/>
                  <a:pt x="1744359" y="1397570"/>
                </a:cubicBezTo>
                <a:lnTo>
                  <a:pt x="4557055" y="1397570"/>
                </a:lnTo>
                <a:cubicBezTo>
                  <a:pt x="4740966" y="1397570"/>
                  <a:pt x="4890055" y="1546658"/>
                  <a:pt x="4890055" y="1730570"/>
                </a:cubicBezTo>
                <a:cubicBezTo>
                  <a:pt x="4890055" y="1914480"/>
                  <a:pt x="4740966" y="2063570"/>
                  <a:pt x="4557055" y="2063570"/>
                </a:cubicBezTo>
                <a:lnTo>
                  <a:pt x="1744359" y="2063570"/>
                </a:lnTo>
                <a:cubicBezTo>
                  <a:pt x="1560448" y="2063570"/>
                  <a:pt x="1411359" y="1914480"/>
                  <a:pt x="1411359" y="1730570"/>
                </a:cubicBezTo>
                <a:close/>
                <a:moveTo>
                  <a:pt x="1411358" y="2429355"/>
                </a:moveTo>
                <a:cubicBezTo>
                  <a:pt x="1411358" y="2245444"/>
                  <a:pt x="1560447" y="2096355"/>
                  <a:pt x="1744358" y="2096355"/>
                </a:cubicBezTo>
                <a:lnTo>
                  <a:pt x="6858000" y="2096355"/>
                </a:lnTo>
                <a:lnTo>
                  <a:pt x="6858000" y="2762355"/>
                </a:lnTo>
                <a:lnTo>
                  <a:pt x="1744358" y="2762355"/>
                </a:lnTo>
                <a:cubicBezTo>
                  <a:pt x="1560447" y="2762355"/>
                  <a:pt x="1411358" y="2613266"/>
                  <a:pt x="1411358" y="2429355"/>
                </a:cubicBezTo>
                <a:close/>
                <a:moveTo>
                  <a:pt x="1129089" y="3826928"/>
                </a:moveTo>
                <a:cubicBezTo>
                  <a:pt x="1129089" y="3643016"/>
                  <a:pt x="1278178" y="3493928"/>
                  <a:pt x="1462089" y="3493928"/>
                </a:cubicBezTo>
                <a:lnTo>
                  <a:pt x="5252847" y="3493928"/>
                </a:lnTo>
                <a:cubicBezTo>
                  <a:pt x="5436758" y="3493928"/>
                  <a:pt x="5585847" y="3643016"/>
                  <a:pt x="5585847" y="3826928"/>
                </a:cubicBezTo>
                <a:cubicBezTo>
                  <a:pt x="5585847" y="4010839"/>
                  <a:pt x="5436758" y="4159928"/>
                  <a:pt x="5252847" y="4159928"/>
                </a:cubicBezTo>
                <a:lnTo>
                  <a:pt x="1462089" y="4159928"/>
                </a:lnTo>
                <a:cubicBezTo>
                  <a:pt x="1278178" y="4159928"/>
                  <a:pt x="1129089" y="4010839"/>
                  <a:pt x="1129089" y="3826928"/>
                </a:cubicBezTo>
                <a:close/>
                <a:moveTo>
                  <a:pt x="868076" y="5224499"/>
                </a:moveTo>
                <a:cubicBezTo>
                  <a:pt x="868076" y="5040588"/>
                  <a:pt x="1017165" y="4891499"/>
                  <a:pt x="1201076" y="4891499"/>
                </a:cubicBezTo>
                <a:lnTo>
                  <a:pt x="5252846" y="4891499"/>
                </a:lnTo>
                <a:cubicBezTo>
                  <a:pt x="5436757" y="4891499"/>
                  <a:pt x="5585846" y="5040588"/>
                  <a:pt x="5585846" y="5224499"/>
                </a:cubicBezTo>
                <a:cubicBezTo>
                  <a:pt x="5585846" y="5408410"/>
                  <a:pt x="5436757" y="5557499"/>
                  <a:pt x="5252846" y="5557499"/>
                </a:cubicBezTo>
                <a:lnTo>
                  <a:pt x="1201076" y="5557499"/>
                </a:lnTo>
                <a:cubicBezTo>
                  <a:pt x="1017165" y="5557499"/>
                  <a:pt x="868076" y="5408410"/>
                  <a:pt x="868076" y="5224499"/>
                </a:cubicBezTo>
                <a:close/>
                <a:moveTo>
                  <a:pt x="763329" y="1031783"/>
                </a:moveTo>
                <a:cubicBezTo>
                  <a:pt x="763329" y="847872"/>
                  <a:pt x="912418" y="698783"/>
                  <a:pt x="1096329" y="698783"/>
                </a:cubicBezTo>
                <a:lnTo>
                  <a:pt x="5252847" y="698783"/>
                </a:lnTo>
                <a:cubicBezTo>
                  <a:pt x="5436758" y="698783"/>
                  <a:pt x="5585847" y="847872"/>
                  <a:pt x="5585847" y="1031783"/>
                </a:cubicBezTo>
                <a:cubicBezTo>
                  <a:pt x="5585847" y="1215694"/>
                  <a:pt x="5436758" y="1364783"/>
                  <a:pt x="5252847" y="1364783"/>
                </a:cubicBezTo>
                <a:lnTo>
                  <a:pt x="1096329" y="1364783"/>
                </a:lnTo>
                <a:cubicBezTo>
                  <a:pt x="912418" y="1364783"/>
                  <a:pt x="763329" y="1215694"/>
                  <a:pt x="763329" y="1031783"/>
                </a:cubicBezTo>
                <a:close/>
                <a:moveTo>
                  <a:pt x="0" y="6955070"/>
                </a:moveTo>
                <a:lnTo>
                  <a:pt x="0" y="6289070"/>
                </a:lnTo>
                <a:lnTo>
                  <a:pt x="5309831" y="6289070"/>
                </a:lnTo>
                <a:cubicBezTo>
                  <a:pt x="5493742" y="6289070"/>
                  <a:pt x="5642831" y="6438159"/>
                  <a:pt x="5642831" y="6622070"/>
                </a:cubicBezTo>
                <a:cubicBezTo>
                  <a:pt x="5642831" y="6805981"/>
                  <a:pt x="5493742" y="6955070"/>
                  <a:pt x="5309831" y="6955070"/>
                </a:cubicBezTo>
                <a:close/>
              </a:path>
            </a:pathLst>
          </a:custGeom>
          <a:ln>
            <a:noFill/>
          </a:ln>
          <a:effectLst>
            <a:outerShdw blurRad="165100" sx="102000" sy="102000" algn="ctr" rotWithShape="0">
              <a:prstClr val="black">
                <a:alpha val="8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Medium ITC" panose="020B06020305040208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F3BA0D-52E4-4BAE-898D-BB048543FBAD}"/>
              </a:ext>
            </a:extLst>
          </p:cNvPr>
          <p:cNvSpPr txBox="1"/>
          <p:nvPr/>
        </p:nvSpPr>
        <p:spPr>
          <a:xfrm>
            <a:off x="387275" y="3422294"/>
            <a:ext cx="311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Aparajita" panose="02020603050405020304" pitchFamily="18" charset="0"/>
              </a:rPr>
              <a:t>Delhi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Aparajita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6EB2DFC-9FB0-4096-8B19-6DAC3DD62D05}"/>
              </a:ext>
            </a:extLst>
          </p:cNvPr>
          <p:cNvSpPr/>
          <p:nvPr/>
        </p:nvSpPr>
        <p:spPr>
          <a:xfrm rot="5400000">
            <a:off x="2925907" y="3451283"/>
            <a:ext cx="2216431" cy="242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Medium ITC" panose="020B06020305040208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2FB10-B2AF-7649-A1FA-78E87995A4CC}"/>
              </a:ext>
            </a:extLst>
          </p:cNvPr>
          <p:cNvSpPr txBox="1"/>
          <p:nvPr/>
        </p:nvSpPr>
        <p:spPr>
          <a:xfrm>
            <a:off x="0" y="2803075"/>
            <a:ext cx="415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Aparajita" panose="02020603050405020304" pitchFamily="18" charset="0"/>
              </a:rPr>
              <a:t>DELHI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899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11BAAF-3D9D-43E8-8586-D859C5410E7C}"/>
              </a:ext>
            </a:extLst>
          </p:cNvPr>
          <p:cNvSpPr/>
          <p:nvPr/>
        </p:nvSpPr>
        <p:spPr>
          <a:xfrm flipH="1">
            <a:off x="0" y="10274"/>
            <a:ext cx="12192000" cy="6858000"/>
          </a:xfrm>
          <a:prstGeom prst="rect">
            <a:avLst/>
          </a:prstGeom>
          <a:gradFill>
            <a:gsLst>
              <a:gs pos="42000">
                <a:srgbClr val="1D4D75"/>
              </a:gs>
              <a:gs pos="0">
                <a:srgbClr val="1D4D75">
                  <a:alpha val="36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78A74-8F8D-36FE-91E1-B977CBEB5970}"/>
              </a:ext>
            </a:extLst>
          </p:cNvPr>
          <p:cNvSpPr txBox="1"/>
          <p:nvPr/>
        </p:nvSpPr>
        <p:spPr>
          <a:xfrm>
            <a:off x="9342785" y="1118118"/>
            <a:ext cx="2849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rPr>
              <a:t>Nelson Mandela Marg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01FF7D-D63F-5C62-C588-712EA5B7A5D7}"/>
              </a:ext>
            </a:extLst>
          </p:cNvPr>
          <p:cNvGrpSpPr/>
          <p:nvPr/>
        </p:nvGrpSpPr>
        <p:grpSpPr>
          <a:xfrm>
            <a:off x="9411950" y="1812209"/>
            <a:ext cx="1499128" cy="861774"/>
            <a:chOff x="9411950" y="1877833"/>
            <a:chExt cx="1499128" cy="8617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AB30C3-4D06-D766-8FF3-2EEC14BADE61}"/>
                </a:ext>
              </a:extLst>
            </p:cNvPr>
            <p:cNvSpPr txBox="1"/>
            <p:nvPr/>
          </p:nvSpPr>
          <p:spPr>
            <a:xfrm>
              <a:off x="9411950" y="1877833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サイズ ：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4B0DAC-BDA8-FB2B-2FBF-4275D9787A93}"/>
                </a:ext>
              </a:extLst>
            </p:cNvPr>
            <p:cNvSpPr txBox="1"/>
            <p:nvPr/>
          </p:nvSpPr>
          <p:spPr>
            <a:xfrm>
              <a:off x="9411950" y="2401053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rPr>
                <a:t>20x10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387B06-5EC8-D188-AC7D-ED0A16BA3193}"/>
              </a:ext>
            </a:extLst>
          </p:cNvPr>
          <p:cNvGrpSpPr/>
          <p:nvPr/>
        </p:nvGrpSpPr>
        <p:grpSpPr>
          <a:xfrm>
            <a:off x="9411950" y="2996265"/>
            <a:ext cx="1107996" cy="861774"/>
            <a:chOff x="9411950" y="2973624"/>
            <a:chExt cx="1107996" cy="8617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6113FD-D438-59A1-91F5-C1DA87F66715}"/>
                </a:ext>
              </a:extLst>
            </p:cNvPr>
            <p:cNvSpPr txBox="1"/>
            <p:nvPr/>
          </p:nvSpPr>
          <p:spPr>
            <a:xfrm>
              <a:off x="9411950" y="297362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照明：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3F7339-BE70-954C-F4A9-375DB17D0ADD}"/>
                </a:ext>
              </a:extLst>
            </p:cNvPr>
            <p:cNvSpPr txBox="1"/>
            <p:nvPr/>
          </p:nvSpPr>
          <p:spPr>
            <a:xfrm>
              <a:off x="9411950" y="3496844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rPr>
                <a:t>BL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FCE1E3-7CB5-43F8-C0C7-29EBA9068194}"/>
              </a:ext>
            </a:extLst>
          </p:cNvPr>
          <p:cNvGrpSpPr/>
          <p:nvPr/>
        </p:nvGrpSpPr>
        <p:grpSpPr>
          <a:xfrm>
            <a:off x="9427789" y="4180321"/>
            <a:ext cx="2422458" cy="861774"/>
            <a:chOff x="9427789" y="4180321"/>
            <a:chExt cx="2422458" cy="8617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5F5B1F-030A-36E8-5098-53C24ECDC3CD}"/>
                </a:ext>
              </a:extLst>
            </p:cNvPr>
            <p:cNvSpPr txBox="1"/>
            <p:nvPr/>
          </p:nvSpPr>
          <p:spPr>
            <a:xfrm>
              <a:off x="9427789" y="4180321"/>
              <a:ext cx="2422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フォーマット ：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9A53E6-92BF-DBBA-2798-A33657F0485A}"/>
                </a:ext>
              </a:extLst>
            </p:cNvPr>
            <p:cNvSpPr txBox="1"/>
            <p:nvPr/>
          </p:nvSpPr>
          <p:spPr>
            <a:xfrm>
              <a:off x="9427789" y="4703541"/>
              <a:ext cx="1019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rPr>
                <a:t>Billboard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AA059FC-FB7D-AB04-87D5-30E35EBEAE61}"/>
              </a:ext>
            </a:extLst>
          </p:cNvPr>
          <p:cNvSpPr/>
          <p:nvPr/>
        </p:nvSpPr>
        <p:spPr>
          <a:xfrm>
            <a:off x="2506894" y="516232"/>
            <a:ext cx="3164441" cy="14050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2D896-35D6-A813-23E3-38B294DED42B}"/>
              </a:ext>
            </a:extLst>
          </p:cNvPr>
          <p:cNvSpPr txBox="1"/>
          <p:nvPr/>
        </p:nvSpPr>
        <p:spPr>
          <a:xfrm>
            <a:off x="9414429" y="5355161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媒体料金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お問い合わせください。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B90B0-1B5B-2C79-D06B-160BEE3406BE}"/>
              </a:ext>
            </a:extLst>
          </p:cNvPr>
          <p:cNvSpPr txBox="1"/>
          <p:nvPr/>
        </p:nvSpPr>
        <p:spPr>
          <a:xfrm>
            <a:off x="9342784" y="62815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場所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 :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Placeholder 10" descr="A group of cars on a road&#10;&#10;Description automatically generated">
            <a:extLst>
              <a:ext uri="{FF2B5EF4-FFF2-40B4-BE49-F238E27FC236}">
                <a16:creationId xmlns:a16="http://schemas.microsoft.com/office/drawing/2014/main" id="{B48FF78F-B9D9-6940-CB44-107DFC781A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8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766440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BFF98-AF8B-BE95-D305-A68D464B5786}"/>
              </a:ext>
            </a:extLst>
          </p:cNvPr>
          <p:cNvSpPr txBox="1"/>
          <p:nvPr/>
        </p:nvSpPr>
        <p:spPr>
          <a:xfrm>
            <a:off x="511278" y="641244"/>
            <a:ext cx="108413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rPr>
              <a:t>一般条件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rPr>
              <a:t>最終受付終了時の空き状況により、ご希望に添えない場合がございます。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rPr>
              <a:t>その後の印刷および設置には追加料金がかかります。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rPr>
              <a:t>GST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rPr>
              <a:t>が適用されます。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208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5050"/>
            </a:gs>
            <a:gs pos="100000">
              <a:srgbClr val="FF5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57464C79-7603-4004-8076-E4D7BBC47A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4064000" cy="6858000"/>
          </a:xfrm>
        </p:spPr>
      </p:pic>
      <p:pic>
        <p:nvPicPr>
          <p:cNvPr id="13" name="Picture Placeholder 12" descr="A picture containing text, outdoor, street, city&#10;&#10;Description automatically generated">
            <a:extLst>
              <a:ext uri="{FF2B5EF4-FFF2-40B4-BE49-F238E27FC236}">
                <a16:creationId xmlns:a16="http://schemas.microsoft.com/office/drawing/2014/main" id="{CDDE0A2B-DD3F-4003-AF1B-AAC1397F682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8000" y="0"/>
            <a:ext cx="4064000" cy="68580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3F5F6B-F8E7-477D-9537-2E837E4E1A1B}"/>
              </a:ext>
            </a:extLst>
          </p:cNvPr>
          <p:cNvSpPr txBox="1"/>
          <p:nvPr/>
        </p:nvSpPr>
        <p:spPr>
          <a:xfrm>
            <a:off x="4465611" y="2721114"/>
            <a:ext cx="326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Aparajita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1302338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">
      <a:majorFont>
        <a:latin typeface="Bahnschrift 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</Words>
  <Application>Microsoft Office PowerPoint</Application>
  <PresentationFormat>Widescreen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游ゴシック</vt:lpstr>
      <vt:lpstr>Arial</vt:lpstr>
      <vt:lpstr>Bahnschrift Light</vt:lpstr>
      <vt:lpstr>Bahnschrift SemiBold</vt:lpstr>
      <vt:lpstr>Calibri</vt:lpstr>
      <vt:lpstr>Calibri Light</vt:lpstr>
      <vt:lpstr>Eras Medium ITC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Hnin Phyu Sin Htut</dc:creator>
  <cp:lastModifiedBy>Hnin Phyu Sin Htut</cp:lastModifiedBy>
  <cp:revision>3</cp:revision>
  <dcterms:created xsi:type="dcterms:W3CDTF">2023-12-12T07:14:16Z</dcterms:created>
  <dcterms:modified xsi:type="dcterms:W3CDTF">2023-12-14T06:49:21Z</dcterms:modified>
</cp:coreProperties>
</file>